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61" r:id="rId3"/>
    <p:sldId id="263" r:id="rId4"/>
    <p:sldId id="264" r:id="rId5"/>
    <p:sldId id="265" r:id="rId6"/>
    <p:sldId id="266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40" autoAdjust="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5184" y="-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3CEA9F4-6C3B-4772-8013-02AC1059BEB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5CC3FD3-17AF-416B-99C3-63EBDDB7C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40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BD8479C-01E7-4C1D-882F-0F728F7A6795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3B5652-A87B-4E9A-AE13-0C03908969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2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B5652-A87B-4E9A-AE13-0C03908969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93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B5652-A87B-4E9A-AE13-0C03908969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7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B5652-A87B-4E9A-AE13-0C03908969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57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B5652-A87B-4E9A-AE13-0C03908969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3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B5652-A87B-4E9A-AE13-0C03908969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00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B5652-A87B-4E9A-AE13-0C03908969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2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2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1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Helvetica" pitchFamily="34" charset="0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867400"/>
            <a:ext cx="1847619" cy="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7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0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0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5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6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3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13E63-A7F6-4C47-BD47-A0F51A6FCD6D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64F54-F18B-459D-AA9B-7864C6B1F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0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3352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International </a:t>
            </a:r>
            <a:r>
              <a:rPr lang="en-GB" sz="3200" b="1" dirty="0"/>
              <a:t>Assignment Policies: </a:t>
            </a:r>
            <a:endParaRPr lang="en-GB" sz="3200" b="1" dirty="0" smtClean="0"/>
          </a:p>
          <a:p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Best </a:t>
            </a: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Practice </a:t>
            </a:r>
            <a:r>
              <a:rPr lang="en-GB" sz="3200" b="1" dirty="0">
                <a:solidFill>
                  <a:srgbClr val="1F497D"/>
                </a:solidFill>
              </a:rPr>
              <a:t>&amp;</a:t>
            </a: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Trends</a:t>
            </a:r>
            <a:endParaRPr lang="en-GB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6019800" cy="1066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Kiki </a:t>
            </a:r>
            <a:r>
              <a:rPr lang="en-US" sz="1400" dirty="0" err="1" smtClean="0">
                <a:latin typeface="Helvetica" pitchFamily="34" charset="0"/>
                <a:cs typeface="Helvetica" pitchFamily="34" charset="0"/>
              </a:rPr>
              <a:t>Stannard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	Fitzgerald &amp; Law</a:t>
            </a:r>
          </a:p>
          <a:p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Tim Atkins			Fitzgerald &amp; Law </a:t>
            </a:r>
          </a:p>
          <a:p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Kathy Curtis		The MI Group</a:t>
            </a:r>
          </a:p>
          <a:p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Cara Brennan </a:t>
            </a:r>
            <a:r>
              <a:rPr lang="en-US" sz="1400" dirty="0" err="1" smtClean="0">
                <a:latin typeface="Helvetica" pitchFamily="34" charset="0"/>
                <a:cs typeface="Helvetica" pitchFamily="34" charset="0"/>
              </a:rPr>
              <a:t>Allamano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Brennan Partners</a:t>
            </a:r>
          </a:p>
          <a:p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MODERATOR: Brian Loud	</a:t>
            </a:r>
            <a:r>
              <a:rPr lang="en-US" sz="1400" dirty="0" err="1" smtClean="0">
                <a:latin typeface="Helvetica" pitchFamily="34" charset="0"/>
                <a:cs typeface="Helvetica" pitchFamily="34" charset="0"/>
              </a:rPr>
              <a:t>Suddath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7"/>
            <a:ext cx="2900880" cy="117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sz="3200" b="1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/>
              <a:t> </a:t>
            </a:r>
            <a:r>
              <a:rPr lang="en-US" b="1" dirty="0" smtClean="0"/>
              <a:t>Policy content:</a:t>
            </a:r>
            <a:endParaRPr lang="en-GB" dirty="0"/>
          </a:p>
          <a:p>
            <a:pPr algn="just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employers are adapting their assignment policy to suit their business </a:t>
            </a:r>
            <a:endParaRPr lang="en-GB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n-GB" dirty="0"/>
          </a:p>
          <a:p>
            <a:pPr marL="0" indent="0" algn="just">
              <a:buNone/>
            </a:pPr>
            <a:r>
              <a:rPr lang="en-US" b="1" dirty="0" smtClean="0"/>
              <a:t>Compliance:</a:t>
            </a:r>
            <a:endParaRPr lang="en-GB" dirty="0"/>
          </a:p>
          <a:p>
            <a:pPr algn="just"/>
            <a:r>
              <a:rPr lang="en-US" dirty="0"/>
              <a:t>I</a:t>
            </a:r>
            <a:r>
              <a:rPr lang="en-US" dirty="0" smtClean="0"/>
              <a:t>dentifying </a:t>
            </a:r>
            <a:r>
              <a:rPr lang="en-US" dirty="0"/>
              <a:t>the issues and practical </a:t>
            </a:r>
            <a:r>
              <a:rPr lang="en-US" dirty="0" smtClean="0"/>
              <a:t>tips </a:t>
            </a:r>
            <a:r>
              <a:rPr lang="en-US" dirty="0"/>
              <a:t>for </a:t>
            </a:r>
            <a:r>
              <a:rPr lang="en-US" dirty="0" smtClean="0"/>
              <a:t>in-house </a:t>
            </a:r>
            <a:r>
              <a:rPr lang="en-US" dirty="0"/>
              <a:t>mobility teams to manage the myriad </a:t>
            </a:r>
            <a:r>
              <a:rPr lang="en-US" dirty="0" smtClean="0"/>
              <a:t>regulations</a:t>
            </a:r>
            <a:endParaRPr lang="en-GB" dirty="0"/>
          </a:p>
          <a:p>
            <a:pPr marL="0" indent="0" algn="just">
              <a:buNone/>
            </a:pPr>
            <a:r>
              <a:rPr lang="en-US" b="1" dirty="0"/>
              <a:t> </a:t>
            </a:r>
            <a:endParaRPr lang="en-GB" dirty="0"/>
          </a:p>
          <a:p>
            <a:pPr marL="0" indent="0" algn="just">
              <a:buNone/>
            </a:pPr>
            <a:r>
              <a:rPr lang="en-US" b="1" dirty="0"/>
              <a:t>Remaining </a:t>
            </a:r>
            <a:r>
              <a:rPr lang="en-US" b="1" dirty="0" smtClean="0"/>
              <a:t>competitive:</a:t>
            </a:r>
            <a:endParaRPr lang="en-GB" dirty="0"/>
          </a:p>
          <a:p>
            <a:pPr algn="just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fresh view of how to compete with the other employers in your </a:t>
            </a:r>
            <a:r>
              <a:rPr lang="en-US" dirty="0" smtClean="0"/>
              <a:t>sector - whether </a:t>
            </a:r>
            <a:r>
              <a:rPr lang="en-US" dirty="0"/>
              <a:t>global or </a:t>
            </a:r>
            <a:r>
              <a:rPr lang="en-US" dirty="0" smtClean="0"/>
              <a:t>local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2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Case Study 1: Policy Content</a:t>
            </a:r>
            <a:endParaRPr lang="en-US" sz="3200" b="1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Policy Content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1F497D"/>
                </a:solidFill>
              </a:rPr>
              <a:t>H</a:t>
            </a:r>
            <a:r>
              <a:rPr lang="en-US" b="1" i="1" dirty="0" smtClean="0">
                <a:solidFill>
                  <a:srgbClr val="1F497D"/>
                </a:solidFill>
              </a:rPr>
              <a:t>ow </a:t>
            </a:r>
            <a:r>
              <a:rPr lang="en-US" b="1" i="1" dirty="0">
                <a:solidFill>
                  <a:srgbClr val="1F497D"/>
                </a:solidFill>
              </a:rPr>
              <a:t>employers are adapting their assignment policy to suit their business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Case Study: </a:t>
            </a:r>
            <a:endParaRPr lang="en-US" b="1" dirty="0"/>
          </a:p>
          <a:p>
            <a:pPr algn="just"/>
            <a:r>
              <a:rPr lang="en-US" dirty="0"/>
              <a:t>Growing </a:t>
            </a:r>
            <a:r>
              <a:rPr lang="en-US" dirty="0" smtClean="0"/>
              <a:t>US Tech Company</a:t>
            </a:r>
            <a:endParaRPr lang="en-US" dirty="0"/>
          </a:p>
          <a:p>
            <a:pPr algn="just"/>
            <a:r>
              <a:rPr lang="en-US" dirty="0" smtClean="0"/>
              <a:t>Looking </a:t>
            </a:r>
            <a:r>
              <a:rPr lang="en-US" dirty="0"/>
              <a:t>to move into </a:t>
            </a:r>
            <a:r>
              <a:rPr lang="en-US" dirty="0" smtClean="0"/>
              <a:t>Europe</a:t>
            </a:r>
            <a:endParaRPr lang="en-US" dirty="0"/>
          </a:p>
          <a:p>
            <a:pPr algn="just"/>
            <a:r>
              <a:rPr lang="en-US" dirty="0" smtClean="0"/>
              <a:t>Sending </a:t>
            </a:r>
            <a:r>
              <a:rPr lang="en-US" dirty="0"/>
              <a:t>an American over for 2</a:t>
            </a:r>
            <a:r>
              <a:rPr lang="en-US" dirty="0" smtClean="0"/>
              <a:t> </a:t>
            </a:r>
            <a:r>
              <a:rPr lang="en-US" dirty="0"/>
              <a:t>years</a:t>
            </a:r>
          </a:p>
          <a:p>
            <a:pPr algn="just"/>
            <a:r>
              <a:rPr lang="en-US" dirty="0" smtClean="0"/>
              <a:t>Local hires (1 Administration Assistant + 2 Sales Managers)</a:t>
            </a:r>
            <a:endParaRPr lang="en-US" dirty="0"/>
          </a:p>
          <a:p>
            <a:pPr algn="just"/>
            <a:r>
              <a:rPr lang="en-US" dirty="0" smtClean="0"/>
              <a:t>Decided </a:t>
            </a:r>
            <a:r>
              <a:rPr lang="en-US" dirty="0"/>
              <a:t>that </a:t>
            </a:r>
            <a:r>
              <a:rPr lang="en-US" dirty="0" smtClean="0"/>
              <a:t>the UK was </a:t>
            </a:r>
            <a:r>
              <a:rPr lang="en-US" dirty="0"/>
              <a:t>best for language</a:t>
            </a:r>
          </a:p>
          <a:p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7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Case Study 2: Compliance</a:t>
            </a:r>
            <a:endParaRPr lang="en-US" sz="3200" b="1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Compliance</a:t>
            </a:r>
            <a:endParaRPr lang="en-US" b="1" dirty="0"/>
          </a:p>
          <a:p>
            <a:pPr marL="0" indent="0" algn="ctr">
              <a:buNone/>
            </a:pPr>
            <a:r>
              <a:rPr lang="en-US" b="1" i="1" dirty="0">
                <a:solidFill>
                  <a:srgbClr val="1F497D"/>
                </a:solidFill>
              </a:rPr>
              <a:t>H</a:t>
            </a:r>
            <a:r>
              <a:rPr lang="en-US" b="1" i="1" dirty="0" smtClean="0">
                <a:solidFill>
                  <a:srgbClr val="1F497D"/>
                </a:solidFill>
              </a:rPr>
              <a:t>ow in-house </a:t>
            </a:r>
            <a:r>
              <a:rPr lang="en-US" b="1" i="1" dirty="0">
                <a:solidFill>
                  <a:srgbClr val="1F497D"/>
                </a:solidFill>
              </a:rPr>
              <a:t>mobility teams can best handle all the </a:t>
            </a:r>
            <a:r>
              <a:rPr lang="en-US" b="1" i="1" dirty="0" smtClean="0">
                <a:solidFill>
                  <a:srgbClr val="1F497D"/>
                </a:solidFill>
              </a:rPr>
              <a:t>regulations - practical tips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Case Study: </a:t>
            </a:r>
            <a:endParaRPr lang="en-US" b="1" dirty="0"/>
          </a:p>
          <a:p>
            <a:pPr algn="just"/>
            <a:r>
              <a:rPr lang="en-US" dirty="0" smtClean="0"/>
              <a:t>Large US Company </a:t>
            </a:r>
            <a:r>
              <a:rPr lang="en-US" dirty="0"/>
              <a:t>with staff in other locations</a:t>
            </a:r>
          </a:p>
          <a:p>
            <a:pPr algn="just"/>
            <a:r>
              <a:rPr lang="en-US" dirty="0" smtClean="0"/>
              <a:t>Recruiting 20 European </a:t>
            </a:r>
            <a:r>
              <a:rPr lang="en-US" dirty="0"/>
              <a:t>local hires over the next </a:t>
            </a:r>
            <a:r>
              <a:rPr lang="en-US" dirty="0" smtClean="0"/>
              <a:t>year</a:t>
            </a:r>
          </a:p>
          <a:p>
            <a:pPr algn="just"/>
            <a:r>
              <a:rPr lang="en-US" dirty="0" smtClean="0"/>
              <a:t>Sending Americans over </a:t>
            </a:r>
            <a:r>
              <a:rPr lang="en-US" dirty="0"/>
              <a:t>for 3 </a:t>
            </a:r>
            <a:r>
              <a:rPr lang="en-US" dirty="0" smtClean="0"/>
              <a:t>month </a:t>
            </a:r>
            <a:r>
              <a:rPr lang="en-US" dirty="0"/>
              <a:t>stints </a:t>
            </a:r>
            <a:r>
              <a:rPr lang="en-US" dirty="0" smtClean="0"/>
              <a:t>to get </a:t>
            </a:r>
            <a:r>
              <a:rPr lang="en-US" dirty="0"/>
              <a:t>it </a:t>
            </a:r>
            <a:r>
              <a:rPr lang="en-US" dirty="0" smtClean="0"/>
              <a:t>kick-started and recruit</a:t>
            </a:r>
          </a:p>
          <a:p>
            <a:pPr algn="just"/>
            <a:r>
              <a:rPr lang="en-US" dirty="0"/>
              <a:t>V</a:t>
            </a:r>
            <a:r>
              <a:rPr lang="en-US" dirty="0" smtClean="0"/>
              <a:t>isits </a:t>
            </a:r>
            <a:r>
              <a:rPr lang="en-US" dirty="0"/>
              <a:t>to US </a:t>
            </a:r>
            <a:r>
              <a:rPr lang="en-US" dirty="0" smtClean="0"/>
              <a:t>and Europe required </a:t>
            </a:r>
            <a:endParaRPr lang="en-US" dirty="0"/>
          </a:p>
          <a:p>
            <a:pPr algn="just"/>
            <a:r>
              <a:rPr lang="en-US" dirty="0" smtClean="0"/>
              <a:t>Need </a:t>
            </a:r>
            <a:r>
              <a:rPr lang="en-US" dirty="0"/>
              <a:t>to know </a:t>
            </a:r>
            <a:r>
              <a:rPr lang="en-US" dirty="0" smtClean="0"/>
              <a:t>costs </a:t>
            </a:r>
            <a:r>
              <a:rPr lang="en-US" dirty="0"/>
              <a:t>before deciding on location</a:t>
            </a:r>
          </a:p>
          <a:p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867400"/>
            <a:ext cx="1847619" cy="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Case Study 3: Remaining Competitive</a:t>
            </a:r>
            <a:endParaRPr lang="en-US" sz="3200" b="1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906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/>
              <a:t>Remaining Competitive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1F497D"/>
                </a:solidFill>
              </a:rPr>
              <a:t>What should you do to attract and retain the best people?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Case Study: </a:t>
            </a:r>
          </a:p>
          <a:p>
            <a:pPr algn="just"/>
            <a:r>
              <a:rPr lang="en-US" dirty="0" smtClean="0"/>
              <a:t>US Company wanting overseas Sales Representatives</a:t>
            </a:r>
          </a:p>
          <a:p>
            <a:pPr algn="just"/>
            <a:r>
              <a:rPr lang="en-US" dirty="0" smtClean="0"/>
              <a:t>Either local hires or US staff keen for a spell abroad</a:t>
            </a:r>
          </a:p>
          <a:p>
            <a:pPr algn="just"/>
            <a:r>
              <a:rPr lang="en-US" dirty="0" smtClean="0"/>
              <a:t>New recruits may </a:t>
            </a:r>
            <a:r>
              <a:rPr lang="en-US" dirty="0"/>
              <a:t>have to </a:t>
            </a:r>
            <a:r>
              <a:rPr lang="en-US" dirty="0" smtClean="0"/>
              <a:t>cover </a:t>
            </a:r>
            <a:r>
              <a:rPr lang="en-US" dirty="0"/>
              <a:t>more than 1</a:t>
            </a:r>
            <a:r>
              <a:rPr lang="en-US" dirty="0" smtClean="0"/>
              <a:t> </a:t>
            </a:r>
            <a:r>
              <a:rPr lang="en-US" dirty="0"/>
              <a:t>country with </a:t>
            </a:r>
            <a:r>
              <a:rPr lang="en-US" dirty="0" smtClean="0"/>
              <a:t>cross-border </a:t>
            </a:r>
            <a:r>
              <a:rPr lang="en-US" dirty="0"/>
              <a:t>travel</a:t>
            </a:r>
          </a:p>
          <a:p>
            <a:pPr algn="just"/>
            <a:r>
              <a:rPr lang="en-US" dirty="0" smtClean="0"/>
              <a:t>Language </a:t>
            </a:r>
            <a:r>
              <a:rPr lang="en-US" dirty="0"/>
              <a:t>skills are necessary</a:t>
            </a:r>
          </a:p>
          <a:p>
            <a:pPr algn="just"/>
            <a:r>
              <a:rPr lang="en-US" dirty="0" smtClean="0"/>
              <a:t>Recruitment for </a:t>
            </a:r>
            <a:r>
              <a:rPr lang="en-US" dirty="0"/>
              <a:t>good sales people </a:t>
            </a:r>
            <a:r>
              <a:rPr lang="en-US" dirty="0" smtClean="0"/>
              <a:t>proves challenging </a:t>
            </a:r>
            <a:endParaRPr lang="en-US" dirty="0"/>
          </a:p>
          <a:p>
            <a:pPr algn="just"/>
            <a:r>
              <a:rPr lang="en-US" dirty="0" smtClean="0"/>
              <a:t>Larger </a:t>
            </a:r>
            <a:r>
              <a:rPr lang="en-US" dirty="0"/>
              <a:t>employers are providing comprehensive benefits packages on a flexible basis</a:t>
            </a:r>
          </a:p>
          <a:p>
            <a:endParaRPr lang="en-US" dirty="0"/>
          </a:p>
          <a:p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3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</a:t>
            </a:r>
            <a:r>
              <a:rPr lang="en-US" sz="3200" b="1" dirty="0" smtClean="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onclusion…</a:t>
            </a:r>
            <a:endParaRPr lang="en-US" sz="3200" b="1" dirty="0">
              <a:solidFill>
                <a:schemeClr val="tx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-US" dirty="0" smtClean="0"/>
              <a:t>Consider how best to structure</a:t>
            </a:r>
            <a:r>
              <a:rPr lang="en-US" dirty="0"/>
              <a:t>, implement and manage an international assignment policy </a:t>
            </a:r>
          </a:p>
          <a:p>
            <a:pPr algn="just">
              <a:spcAft>
                <a:spcPts val="1200"/>
              </a:spcAft>
            </a:pPr>
            <a:r>
              <a:rPr lang="en-US" dirty="0" smtClean="0"/>
              <a:t>Creating </a:t>
            </a:r>
            <a:r>
              <a:rPr lang="en-US" dirty="0"/>
              <a:t>the </a:t>
            </a:r>
            <a:r>
              <a:rPr lang="en-US" b="1" i="1" dirty="0">
                <a:solidFill>
                  <a:srgbClr val="1F497D"/>
                </a:solidFill>
              </a:rPr>
              <a:t>right </a:t>
            </a:r>
            <a:r>
              <a:rPr lang="en-US" dirty="0"/>
              <a:t>reward package </a:t>
            </a:r>
            <a:r>
              <a:rPr lang="en-US" dirty="0" smtClean="0"/>
              <a:t>overseas (aligned with HQ)</a:t>
            </a:r>
            <a:endParaRPr lang="en-US" dirty="0"/>
          </a:p>
          <a:p>
            <a:pPr algn="just">
              <a:spcAft>
                <a:spcPts val="1200"/>
              </a:spcAft>
            </a:pPr>
            <a:r>
              <a:rPr lang="en-US" dirty="0"/>
              <a:t>R</a:t>
            </a:r>
            <a:r>
              <a:rPr lang="en-US" dirty="0" smtClean="0"/>
              <a:t>eward </a:t>
            </a:r>
            <a:r>
              <a:rPr lang="en-US" dirty="0"/>
              <a:t>trends and how to stay competitive</a:t>
            </a:r>
          </a:p>
          <a:p>
            <a:pPr algn="just">
              <a:spcAft>
                <a:spcPts val="1200"/>
              </a:spcAft>
            </a:pPr>
            <a:r>
              <a:rPr lang="en-US" dirty="0" smtClean="0"/>
              <a:t>The tax </a:t>
            </a:r>
            <a:r>
              <a:rPr lang="en-US" dirty="0"/>
              <a:t>implications </a:t>
            </a:r>
            <a:r>
              <a:rPr lang="en-US" dirty="0" smtClean="0"/>
              <a:t>for employers and </a:t>
            </a:r>
            <a:r>
              <a:rPr lang="en-US" dirty="0"/>
              <a:t>their employees</a:t>
            </a:r>
          </a:p>
          <a:p>
            <a:pPr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regulatory landscape impacting relocations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381</TotalTime>
  <Words>262</Words>
  <Application>Microsoft Office PowerPoint</Application>
  <PresentationFormat>On-screen Show (4:3)</PresentationFormat>
  <Paragraphs>59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Agenda</vt:lpstr>
      <vt:lpstr>Case Study 1: Policy Content</vt:lpstr>
      <vt:lpstr>Case Study 2: Compliance</vt:lpstr>
      <vt:lpstr>Case Study 3: Remaining Competitive</vt:lpstr>
      <vt:lpstr>In Conclusion…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Krumpholz</dc:creator>
  <cp:lastModifiedBy>DMarron</cp:lastModifiedBy>
  <cp:revision>43</cp:revision>
  <cp:lastPrinted>2014-02-18T16:55:43Z</cp:lastPrinted>
  <dcterms:created xsi:type="dcterms:W3CDTF">2014-01-06T17:13:51Z</dcterms:created>
  <dcterms:modified xsi:type="dcterms:W3CDTF">2014-03-04T17:49:33Z</dcterms:modified>
</cp:coreProperties>
</file>