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notesMasterIdLst>
    <p:notesMasterId r:id="rId5"/>
  </p:notesMasterIdLst>
  <p:sldIdLst>
    <p:sldId id="259" r:id="rId2"/>
    <p:sldId id="261" r:id="rId3"/>
    <p:sldId id="258" r:id="rId4"/>
  </p:sldIdLst>
  <p:sldSz cx="9144000" cy="6858000" type="screen4x3"/>
  <p:notesSz cx="6400800" cy="8686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BFE1"/>
    <a:srgbClr val="D5A6DE"/>
    <a:srgbClr val="D2ECB6"/>
    <a:srgbClr val="70AC2E"/>
    <a:srgbClr val="A2C767"/>
    <a:srgbClr val="917A96"/>
    <a:srgbClr val="239FC7"/>
    <a:srgbClr val="676767"/>
    <a:srgbClr val="2E3640"/>
    <a:srgbClr val="E338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35" autoAdjust="0"/>
    <p:restoredTop sz="95751" autoAdjust="0"/>
  </p:normalViewPr>
  <p:slideViewPr>
    <p:cSldViewPr>
      <p:cViewPr varScale="1">
        <p:scale>
          <a:sx n="109" d="100"/>
          <a:sy n="109" d="100"/>
        </p:scale>
        <p:origin x="-199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625850" y="0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7E93D7-03A0-46B4-A6E0-4DAF9CC1B5B6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085850"/>
            <a:ext cx="3908425" cy="2932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39763" y="4179888"/>
            <a:ext cx="5121275" cy="34210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251825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25850" y="8251825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5532AB-BA00-417A-B07C-C13878CEE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739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3" descr="Picture1"/>
          <p:cNvSpPr>
            <a:spLocks/>
          </p:cNvSpPr>
          <p:nvPr userDrawn="1"/>
        </p:nvSpPr>
        <p:spPr bwMode="auto">
          <a:xfrm>
            <a:off x="780643" y="1573186"/>
            <a:ext cx="3023233" cy="2612149"/>
          </a:xfrm>
          <a:custGeom>
            <a:avLst/>
            <a:gdLst>
              <a:gd name="T0" fmla="*/ 509890 w 2042748"/>
              <a:gd name="T1" fmla="*/ 1765495 h 1765495"/>
              <a:gd name="T2" fmla="*/ 0 w 2042748"/>
              <a:gd name="T3" fmla="*/ 882748 h 1765495"/>
              <a:gd name="T4" fmla="*/ 509890 w 2042748"/>
              <a:gd name="T5" fmla="*/ 0 h 1765495"/>
              <a:gd name="T6" fmla="*/ 1532858 w 2042748"/>
              <a:gd name="T7" fmla="*/ 0 h 1765495"/>
              <a:gd name="T8" fmla="*/ 2042748 w 2042748"/>
              <a:gd name="T9" fmla="*/ 882748 h 1765495"/>
              <a:gd name="T10" fmla="*/ 1532858 w 2042748"/>
              <a:gd name="T11" fmla="*/ 1765495 h 1765495"/>
              <a:gd name="T12" fmla="*/ 509890 w 2042748"/>
              <a:gd name="T13" fmla="*/ 1765495 h 1765495"/>
              <a:gd name="T14" fmla="*/ 509890 w 2042748"/>
              <a:gd name="T15" fmla="*/ 1765495 h 1765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42748" h="1765495">
                <a:moveTo>
                  <a:pt x="509890" y="1765495"/>
                </a:moveTo>
                <a:lnTo>
                  <a:pt x="0" y="882748"/>
                </a:lnTo>
                <a:lnTo>
                  <a:pt x="509890" y="0"/>
                </a:lnTo>
                <a:lnTo>
                  <a:pt x="1532858" y="0"/>
                </a:lnTo>
                <a:lnTo>
                  <a:pt x="2042748" y="882748"/>
                </a:lnTo>
                <a:lnTo>
                  <a:pt x="1532858" y="1765495"/>
                </a:lnTo>
                <a:lnTo>
                  <a:pt x="509890" y="1765495"/>
                </a:lnTo>
                <a:lnTo>
                  <a:pt x="509890" y="1765495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600620" y="2592194"/>
            <a:ext cx="4128962" cy="1245394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Title of the Presentation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4600620" y="3907825"/>
            <a:ext cx="4128962" cy="43557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of the presentation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469994" y="302218"/>
            <a:ext cx="5321206" cy="6260742"/>
            <a:chOff x="469994" y="302218"/>
            <a:chExt cx="5321206" cy="6260742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5426219" y="807172"/>
              <a:ext cx="364981" cy="525424"/>
            </a:xfrm>
            <a:custGeom>
              <a:avLst/>
              <a:gdLst>
                <a:gd name="T0" fmla="*/ 0 w 341063"/>
                <a:gd name="T1" fmla="*/ 146625 h 490875"/>
                <a:gd name="T2" fmla="*/ 86063 w 341063"/>
                <a:gd name="T3" fmla="*/ 296437 h 490875"/>
                <a:gd name="T4" fmla="*/ 255001 w 341063"/>
                <a:gd name="T5" fmla="*/ 296437 h 490875"/>
                <a:gd name="T6" fmla="*/ 341063 w 341063"/>
                <a:gd name="T7" fmla="*/ 146625 h 490875"/>
                <a:gd name="T8" fmla="*/ 255001 w 341063"/>
                <a:gd name="T9" fmla="*/ 0 h 490875"/>
                <a:gd name="T10" fmla="*/ 86063 w 341063"/>
                <a:gd name="T11" fmla="*/ 0 h 490875"/>
                <a:gd name="T12" fmla="*/ 0 w 341063"/>
                <a:gd name="T13" fmla="*/ 146625 h 490875"/>
                <a:gd name="T14" fmla="*/ 60563 w 341063"/>
                <a:gd name="T15" fmla="*/ 146625 h 490875"/>
                <a:gd name="T16" fmla="*/ 114751 w 341063"/>
                <a:gd name="T17" fmla="*/ 51000 h 490875"/>
                <a:gd name="T18" fmla="*/ 226313 w 341063"/>
                <a:gd name="T19" fmla="*/ 51000 h 490875"/>
                <a:gd name="T20" fmla="*/ 283688 w 341063"/>
                <a:gd name="T21" fmla="*/ 146625 h 490875"/>
                <a:gd name="T22" fmla="*/ 226313 w 341063"/>
                <a:gd name="T23" fmla="*/ 245437 h 490875"/>
                <a:gd name="T24" fmla="*/ 114751 w 341063"/>
                <a:gd name="T25" fmla="*/ 245437 h 490875"/>
                <a:gd name="T26" fmla="*/ 60563 w 341063"/>
                <a:gd name="T27" fmla="*/ 146625 h 490875"/>
                <a:gd name="T28" fmla="*/ 216751 w 341063"/>
                <a:gd name="T29" fmla="*/ 446250 h 490875"/>
                <a:gd name="T30" fmla="*/ 124313 w 341063"/>
                <a:gd name="T31" fmla="*/ 446250 h 490875"/>
                <a:gd name="T32" fmla="*/ 124313 w 341063"/>
                <a:gd name="T33" fmla="*/ 490875 h 490875"/>
                <a:gd name="T34" fmla="*/ 216751 w 341063"/>
                <a:gd name="T35" fmla="*/ 490875 h 490875"/>
                <a:gd name="T36" fmla="*/ 216751 w 341063"/>
                <a:gd name="T37" fmla="*/ 446250 h 490875"/>
                <a:gd name="T38" fmla="*/ 258188 w 341063"/>
                <a:gd name="T39" fmla="*/ 318750 h 490875"/>
                <a:gd name="T40" fmla="*/ 86063 w 341063"/>
                <a:gd name="T41" fmla="*/ 318750 h 490875"/>
                <a:gd name="T42" fmla="*/ 86063 w 341063"/>
                <a:gd name="T43" fmla="*/ 363375 h 490875"/>
                <a:gd name="T44" fmla="*/ 258188 w 341063"/>
                <a:gd name="T45" fmla="*/ 363375 h 490875"/>
                <a:gd name="T46" fmla="*/ 258188 w 341063"/>
                <a:gd name="T47" fmla="*/ 318750 h 490875"/>
                <a:gd name="T48" fmla="*/ 258188 w 341063"/>
                <a:gd name="T49" fmla="*/ 382500 h 490875"/>
                <a:gd name="T50" fmla="*/ 86063 w 341063"/>
                <a:gd name="T51" fmla="*/ 382500 h 490875"/>
                <a:gd name="T52" fmla="*/ 86063 w 341063"/>
                <a:gd name="T53" fmla="*/ 427125 h 490875"/>
                <a:gd name="T54" fmla="*/ 258188 w 341063"/>
                <a:gd name="T55" fmla="*/ 427125 h 490875"/>
                <a:gd name="T56" fmla="*/ 258188 w 341063"/>
                <a:gd name="T57" fmla="*/ 382500 h 490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1063" h="490875">
                  <a:moveTo>
                    <a:pt x="0" y="146625"/>
                  </a:moveTo>
                  <a:lnTo>
                    <a:pt x="86063" y="296437"/>
                  </a:lnTo>
                  <a:lnTo>
                    <a:pt x="255001" y="296437"/>
                  </a:lnTo>
                  <a:lnTo>
                    <a:pt x="341063" y="146625"/>
                  </a:lnTo>
                  <a:lnTo>
                    <a:pt x="255001" y="0"/>
                  </a:lnTo>
                  <a:lnTo>
                    <a:pt x="86063" y="0"/>
                  </a:lnTo>
                  <a:lnTo>
                    <a:pt x="0" y="146625"/>
                  </a:lnTo>
                  <a:close/>
                  <a:moveTo>
                    <a:pt x="60563" y="146625"/>
                  </a:moveTo>
                  <a:lnTo>
                    <a:pt x="114751" y="51000"/>
                  </a:lnTo>
                  <a:lnTo>
                    <a:pt x="226313" y="51000"/>
                  </a:lnTo>
                  <a:lnTo>
                    <a:pt x="283688" y="146625"/>
                  </a:lnTo>
                  <a:lnTo>
                    <a:pt x="226313" y="245437"/>
                  </a:lnTo>
                  <a:lnTo>
                    <a:pt x="114751" y="245437"/>
                  </a:lnTo>
                  <a:lnTo>
                    <a:pt x="60563" y="146625"/>
                  </a:lnTo>
                  <a:close/>
                  <a:moveTo>
                    <a:pt x="216751" y="446250"/>
                  </a:moveTo>
                  <a:lnTo>
                    <a:pt x="124313" y="446250"/>
                  </a:lnTo>
                  <a:lnTo>
                    <a:pt x="124313" y="490875"/>
                  </a:lnTo>
                  <a:lnTo>
                    <a:pt x="216751" y="490875"/>
                  </a:lnTo>
                  <a:lnTo>
                    <a:pt x="216751" y="446250"/>
                  </a:lnTo>
                  <a:close/>
                  <a:moveTo>
                    <a:pt x="258188" y="318750"/>
                  </a:moveTo>
                  <a:lnTo>
                    <a:pt x="86063" y="318750"/>
                  </a:lnTo>
                  <a:lnTo>
                    <a:pt x="86063" y="363375"/>
                  </a:lnTo>
                  <a:lnTo>
                    <a:pt x="258188" y="363375"/>
                  </a:lnTo>
                  <a:lnTo>
                    <a:pt x="258188" y="318750"/>
                  </a:lnTo>
                  <a:close/>
                  <a:moveTo>
                    <a:pt x="258188" y="382500"/>
                  </a:moveTo>
                  <a:lnTo>
                    <a:pt x="86063" y="382500"/>
                  </a:lnTo>
                  <a:lnTo>
                    <a:pt x="86063" y="427125"/>
                  </a:lnTo>
                  <a:lnTo>
                    <a:pt x="258188" y="427125"/>
                  </a:lnTo>
                  <a:lnTo>
                    <a:pt x="258188" y="38250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2236297" y="4874095"/>
              <a:ext cx="1268903" cy="1102028"/>
            </a:xfrm>
            <a:custGeom>
              <a:avLst/>
              <a:gdLst>
                <a:gd name="T0" fmla="*/ 889314 w 1185752"/>
                <a:gd name="T1" fmla="*/ 0 h 1029564"/>
                <a:gd name="T2" fmla="*/ 296438 w 1185752"/>
                <a:gd name="T3" fmla="*/ 0 h 1029564"/>
                <a:gd name="T4" fmla="*/ 0 w 1185752"/>
                <a:gd name="T5" fmla="*/ 513188 h 1029564"/>
                <a:gd name="T6" fmla="*/ 296438 w 1185752"/>
                <a:gd name="T7" fmla="*/ 1029564 h 1029564"/>
                <a:gd name="T8" fmla="*/ 889314 w 1185752"/>
                <a:gd name="T9" fmla="*/ 1029564 h 1029564"/>
                <a:gd name="T10" fmla="*/ 1185752 w 1185752"/>
                <a:gd name="T11" fmla="*/ 513188 h 1029564"/>
                <a:gd name="T12" fmla="*/ 889314 w 1185752"/>
                <a:gd name="T13" fmla="*/ 0 h 1029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5752" h="1029564">
                  <a:moveTo>
                    <a:pt x="889314" y="0"/>
                  </a:moveTo>
                  <a:lnTo>
                    <a:pt x="296438" y="0"/>
                  </a:lnTo>
                  <a:lnTo>
                    <a:pt x="0" y="513188"/>
                  </a:lnTo>
                  <a:lnTo>
                    <a:pt x="296438" y="1029564"/>
                  </a:lnTo>
                  <a:lnTo>
                    <a:pt x="889314" y="1029564"/>
                  </a:lnTo>
                  <a:lnTo>
                    <a:pt x="1185752" y="513188"/>
                  </a:lnTo>
                  <a:lnTo>
                    <a:pt x="889314" y="0"/>
                  </a:lnTo>
                </a:path>
              </a:pathLst>
            </a:custGeom>
            <a:gradFill rotWithShape="1">
              <a:gsLst>
                <a:gs pos="0">
                  <a:srgbClr val="917A96"/>
                </a:gs>
                <a:gs pos="100000">
                  <a:srgbClr val="D5A6DE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3123775" y="848115"/>
              <a:ext cx="1541786" cy="1334033"/>
            </a:xfrm>
            <a:custGeom>
              <a:avLst/>
              <a:gdLst>
                <a:gd name="T0" fmla="*/ 360188 w 1440753"/>
                <a:gd name="T1" fmla="*/ 1246314 h 1246314"/>
                <a:gd name="T2" fmla="*/ 0 w 1440753"/>
                <a:gd name="T3" fmla="*/ 621563 h 1246314"/>
                <a:gd name="T4" fmla="*/ 360188 w 1440753"/>
                <a:gd name="T5" fmla="*/ 0 h 1246314"/>
                <a:gd name="T6" fmla="*/ 1080565 w 1440753"/>
                <a:gd name="T7" fmla="*/ 0 h 1246314"/>
                <a:gd name="T8" fmla="*/ 1440753 w 1440753"/>
                <a:gd name="T9" fmla="*/ 621563 h 1246314"/>
                <a:gd name="T10" fmla="*/ 1080565 w 1440753"/>
                <a:gd name="T11" fmla="*/ 1246314 h 1246314"/>
                <a:gd name="T12" fmla="*/ 360188 w 1440753"/>
                <a:gd name="T13" fmla="*/ 1246314 h 1246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0753" h="1246314">
                  <a:moveTo>
                    <a:pt x="360188" y="1246314"/>
                  </a:moveTo>
                  <a:lnTo>
                    <a:pt x="0" y="621563"/>
                  </a:lnTo>
                  <a:lnTo>
                    <a:pt x="360188" y="0"/>
                  </a:lnTo>
                  <a:lnTo>
                    <a:pt x="1080565" y="0"/>
                  </a:lnTo>
                  <a:lnTo>
                    <a:pt x="1440753" y="621563"/>
                  </a:lnTo>
                  <a:lnTo>
                    <a:pt x="1080565" y="1246314"/>
                  </a:lnTo>
                  <a:lnTo>
                    <a:pt x="360188" y="1246314"/>
                  </a:lnTo>
                  <a:close/>
                </a:path>
              </a:pathLst>
            </a:custGeom>
            <a:gradFill rotWithShape="1">
              <a:gsLst>
                <a:gs pos="0">
                  <a:srgbClr val="0070C0"/>
                </a:gs>
                <a:gs pos="100000">
                  <a:srgbClr val="51BFE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3253393" y="5464345"/>
              <a:ext cx="1272314" cy="1098615"/>
            </a:xfrm>
            <a:custGeom>
              <a:avLst/>
              <a:gdLst>
                <a:gd name="T0" fmla="*/ 296438 w 1188940"/>
                <a:gd name="T1" fmla="*/ 1026376 h 1026376"/>
                <a:gd name="T2" fmla="*/ 0 w 1188940"/>
                <a:gd name="T3" fmla="*/ 513188 h 1026376"/>
                <a:gd name="T4" fmla="*/ 296438 w 1188940"/>
                <a:gd name="T5" fmla="*/ 0 h 1026376"/>
                <a:gd name="T6" fmla="*/ 892502 w 1188940"/>
                <a:gd name="T7" fmla="*/ 0 h 1026376"/>
                <a:gd name="T8" fmla="*/ 1188940 w 1188940"/>
                <a:gd name="T9" fmla="*/ 513188 h 1026376"/>
                <a:gd name="T10" fmla="*/ 892502 w 1188940"/>
                <a:gd name="T11" fmla="*/ 1026376 h 1026376"/>
                <a:gd name="T12" fmla="*/ 296438 w 1188940"/>
                <a:gd name="T13" fmla="*/ 1026376 h 1026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8940" h="1026376">
                  <a:moveTo>
                    <a:pt x="296438" y="1026376"/>
                  </a:moveTo>
                  <a:lnTo>
                    <a:pt x="0" y="513188"/>
                  </a:lnTo>
                  <a:lnTo>
                    <a:pt x="296438" y="0"/>
                  </a:lnTo>
                  <a:lnTo>
                    <a:pt x="892502" y="0"/>
                  </a:lnTo>
                  <a:lnTo>
                    <a:pt x="1188940" y="513188"/>
                  </a:lnTo>
                  <a:lnTo>
                    <a:pt x="892502" y="1026376"/>
                  </a:lnTo>
                  <a:lnTo>
                    <a:pt x="296438" y="102637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0"/>
            <p:cNvSpPr>
              <a:spLocks noEditPoints="1"/>
            </p:cNvSpPr>
            <p:nvPr userDrawn="1"/>
          </p:nvSpPr>
          <p:spPr bwMode="auto">
            <a:xfrm>
              <a:off x="2523433" y="851525"/>
              <a:ext cx="712906" cy="617545"/>
            </a:xfrm>
            <a:custGeom>
              <a:avLst/>
              <a:gdLst>
                <a:gd name="T0" fmla="*/ 500439 w 666189"/>
                <a:gd name="T1" fmla="*/ 0 h 576938"/>
                <a:gd name="T2" fmla="*/ 165751 w 666189"/>
                <a:gd name="T3" fmla="*/ 0 h 576938"/>
                <a:gd name="T4" fmla="*/ 0 w 666189"/>
                <a:gd name="T5" fmla="*/ 290063 h 576938"/>
                <a:gd name="T6" fmla="*/ 165751 w 666189"/>
                <a:gd name="T7" fmla="*/ 576938 h 576938"/>
                <a:gd name="T8" fmla="*/ 500439 w 666189"/>
                <a:gd name="T9" fmla="*/ 576938 h 576938"/>
                <a:gd name="T10" fmla="*/ 666189 w 666189"/>
                <a:gd name="T11" fmla="*/ 290063 h 576938"/>
                <a:gd name="T12" fmla="*/ 500439 w 666189"/>
                <a:gd name="T13" fmla="*/ 0 h 576938"/>
                <a:gd name="T14" fmla="*/ 443064 w 666189"/>
                <a:gd name="T15" fmla="*/ 478126 h 576938"/>
                <a:gd name="T16" fmla="*/ 223126 w 666189"/>
                <a:gd name="T17" fmla="*/ 478126 h 576938"/>
                <a:gd name="T18" fmla="*/ 114750 w 666189"/>
                <a:gd name="T19" fmla="*/ 290063 h 576938"/>
                <a:gd name="T20" fmla="*/ 223126 w 666189"/>
                <a:gd name="T21" fmla="*/ 98813 h 576938"/>
                <a:gd name="T22" fmla="*/ 443064 w 666189"/>
                <a:gd name="T23" fmla="*/ 98813 h 576938"/>
                <a:gd name="T24" fmla="*/ 551439 w 666189"/>
                <a:gd name="T25" fmla="*/ 290063 h 576938"/>
                <a:gd name="T26" fmla="*/ 443064 w 666189"/>
                <a:gd name="T27" fmla="*/ 478126 h 576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66189" h="576938">
                  <a:moveTo>
                    <a:pt x="500439" y="0"/>
                  </a:moveTo>
                  <a:lnTo>
                    <a:pt x="165751" y="0"/>
                  </a:lnTo>
                  <a:lnTo>
                    <a:pt x="0" y="290063"/>
                  </a:lnTo>
                  <a:lnTo>
                    <a:pt x="165751" y="576938"/>
                  </a:lnTo>
                  <a:lnTo>
                    <a:pt x="500439" y="576938"/>
                  </a:lnTo>
                  <a:lnTo>
                    <a:pt x="666189" y="290063"/>
                  </a:lnTo>
                  <a:lnTo>
                    <a:pt x="500439" y="0"/>
                  </a:lnTo>
                  <a:close/>
                  <a:moveTo>
                    <a:pt x="443064" y="478126"/>
                  </a:moveTo>
                  <a:lnTo>
                    <a:pt x="223126" y="478126"/>
                  </a:lnTo>
                  <a:lnTo>
                    <a:pt x="114750" y="290063"/>
                  </a:lnTo>
                  <a:lnTo>
                    <a:pt x="223126" y="98813"/>
                  </a:lnTo>
                  <a:lnTo>
                    <a:pt x="443064" y="98813"/>
                  </a:lnTo>
                  <a:lnTo>
                    <a:pt x="551439" y="290063"/>
                  </a:lnTo>
                  <a:lnTo>
                    <a:pt x="443064" y="478126"/>
                  </a:lnTo>
                  <a:close/>
                </a:path>
              </a:pathLst>
            </a:custGeom>
            <a:gradFill rotWithShape="1"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1"/>
            <p:cNvSpPr>
              <a:spLocks noEditPoints="1"/>
            </p:cNvSpPr>
            <p:nvPr userDrawn="1"/>
          </p:nvSpPr>
          <p:spPr bwMode="auto">
            <a:xfrm>
              <a:off x="4334691" y="302218"/>
              <a:ext cx="1111995" cy="962141"/>
            </a:xfrm>
            <a:custGeom>
              <a:avLst/>
              <a:gdLst>
                <a:gd name="T0" fmla="*/ 777751 w 1039126"/>
                <a:gd name="T1" fmla="*/ 0 h 898876"/>
                <a:gd name="T2" fmla="*/ 261375 w 1039126"/>
                <a:gd name="T3" fmla="*/ 0 h 898876"/>
                <a:gd name="T4" fmla="*/ 0 w 1039126"/>
                <a:gd name="T5" fmla="*/ 449438 h 898876"/>
                <a:gd name="T6" fmla="*/ 261375 w 1039126"/>
                <a:gd name="T7" fmla="*/ 898876 h 898876"/>
                <a:gd name="T8" fmla="*/ 777751 w 1039126"/>
                <a:gd name="T9" fmla="*/ 898876 h 898876"/>
                <a:gd name="T10" fmla="*/ 1039126 w 1039126"/>
                <a:gd name="T11" fmla="*/ 449438 h 898876"/>
                <a:gd name="T12" fmla="*/ 777751 w 1039126"/>
                <a:gd name="T13" fmla="*/ 0 h 898876"/>
                <a:gd name="T14" fmla="*/ 688501 w 1039126"/>
                <a:gd name="T15" fmla="*/ 742688 h 898876"/>
                <a:gd name="T16" fmla="*/ 350625 w 1039126"/>
                <a:gd name="T17" fmla="*/ 742688 h 898876"/>
                <a:gd name="T18" fmla="*/ 181687 w 1039126"/>
                <a:gd name="T19" fmla="*/ 449438 h 898876"/>
                <a:gd name="T20" fmla="*/ 350625 w 1039126"/>
                <a:gd name="T21" fmla="*/ 156188 h 898876"/>
                <a:gd name="T22" fmla="*/ 688501 w 1039126"/>
                <a:gd name="T23" fmla="*/ 156188 h 898876"/>
                <a:gd name="T24" fmla="*/ 857439 w 1039126"/>
                <a:gd name="T25" fmla="*/ 449438 h 898876"/>
                <a:gd name="T26" fmla="*/ 688501 w 1039126"/>
                <a:gd name="T27" fmla="*/ 742688 h 898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39126" h="898876">
                  <a:moveTo>
                    <a:pt x="777751" y="0"/>
                  </a:moveTo>
                  <a:lnTo>
                    <a:pt x="261375" y="0"/>
                  </a:lnTo>
                  <a:lnTo>
                    <a:pt x="0" y="449438"/>
                  </a:lnTo>
                  <a:lnTo>
                    <a:pt x="261375" y="898876"/>
                  </a:lnTo>
                  <a:lnTo>
                    <a:pt x="777751" y="898876"/>
                  </a:lnTo>
                  <a:lnTo>
                    <a:pt x="1039126" y="449438"/>
                  </a:lnTo>
                  <a:lnTo>
                    <a:pt x="777751" y="0"/>
                  </a:lnTo>
                  <a:close/>
                  <a:moveTo>
                    <a:pt x="688501" y="742688"/>
                  </a:moveTo>
                  <a:lnTo>
                    <a:pt x="350625" y="742688"/>
                  </a:lnTo>
                  <a:lnTo>
                    <a:pt x="181687" y="449438"/>
                  </a:lnTo>
                  <a:lnTo>
                    <a:pt x="350625" y="156188"/>
                  </a:lnTo>
                  <a:lnTo>
                    <a:pt x="688501" y="156188"/>
                  </a:lnTo>
                  <a:lnTo>
                    <a:pt x="857439" y="449438"/>
                  </a:lnTo>
                  <a:lnTo>
                    <a:pt x="688501" y="742688"/>
                  </a:lnTo>
                  <a:close/>
                </a:path>
              </a:pathLst>
            </a:custGeom>
            <a:gradFill rotWithShape="1">
              <a:gsLst>
                <a:gs pos="0">
                  <a:srgbClr val="A2C767"/>
                </a:gs>
                <a:gs pos="100000">
                  <a:srgbClr val="D2ECB6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4"/>
            <p:cNvSpPr>
              <a:spLocks noEditPoints="1"/>
            </p:cNvSpPr>
            <p:nvPr/>
          </p:nvSpPr>
          <p:spPr bwMode="auto">
            <a:xfrm>
              <a:off x="1605866" y="4601147"/>
              <a:ext cx="600341" cy="320714"/>
            </a:xfrm>
            <a:custGeom>
              <a:avLst/>
              <a:gdLst>
                <a:gd name="T0" fmla="*/ 97 w 176"/>
                <a:gd name="T1" fmla="*/ 94 h 94"/>
                <a:gd name="T2" fmla="*/ 176 w 176"/>
                <a:gd name="T3" fmla="*/ 47 h 94"/>
                <a:gd name="T4" fmla="*/ 97 w 176"/>
                <a:gd name="T5" fmla="*/ 0 h 94"/>
                <a:gd name="T6" fmla="*/ 97 w 176"/>
                <a:gd name="T7" fmla="*/ 28 h 94"/>
                <a:gd name="T8" fmla="*/ 0 w 176"/>
                <a:gd name="T9" fmla="*/ 28 h 94"/>
                <a:gd name="T10" fmla="*/ 0 w 176"/>
                <a:gd name="T11" fmla="*/ 66 h 94"/>
                <a:gd name="T12" fmla="*/ 97 w 176"/>
                <a:gd name="T13" fmla="*/ 66 h 94"/>
                <a:gd name="T14" fmla="*/ 97 w 176"/>
                <a:gd name="T15" fmla="*/ 94 h 94"/>
                <a:gd name="T16" fmla="*/ 12 w 176"/>
                <a:gd name="T17" fmla="*/ 55 h 94"/>
                <a:gd name="T18" fmla="*/ 12 w 176"/>
                <a:gd name="T19" fmla="*/ 39 h 94"/>
                <a:gd name="T20" fmla="*/ 109 w 176"/>
                <a:gd name="T21" fmla="*/ 39 h 94"/>
                <a:gd name="T22" fmla="*/ 109 w 176"/>
                <a:gd name="T23" fmla="*/ 21 h 94"/>
                <a:gd name="T24" fmla="*/ 153 w 176"/>
                <a:gd name="T25" fmla="*/ 47 h 94"/>
                <a:gd name="T26" fmla="*/ 109 w 176"/>
                <a:gd name="T27" fmla="*/ 73 h 94"/>
                <a:gd name="T28" fmla="*/ 109 w 176"/>
                <a:gd name="T29" fmla="*/ 55 h 94"/>
                <a:gd name="T30" fmla="*/ 12 w 176"/>
                <a:gd name="T31" fmla="*/ 5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6" h="94">
                  <a:moveTo>
                    <a:pt x="97" y="94"/>
                  </a:moveTo>
                  <a:cubicBezTo>
                    <a:pt x="176" y="47"/>
                    <a:pt x="176" y="47"/>
                    <a:pt x="176" y="47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97" y="21"/>
                    <a:pt x="97" y="28"/>
                  </a:cubicBezTo>
                  <a:cubicBezTo>
                    <a:pt x="86" y="28"/>
                    <a:pt x="0" y="28"/>
                    <a:pt x="0" y="28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6"/>
                    <a:pt x="86" y="66"/>
                    <a:pt x="97" y="66"/>
                  </a:cubicBezTo>
                  <a:cubicBezTo>
                    <a:pt x="97" y="73"/>
                    <a:pt x="97" y="94"/>
                    <a:pt x="97" y="94"/>
                  </a:cubicBezTo>
                  <a:close/>
                  <a:moveTo>
                    <a:pt x="12" y="55"/>
                  </a:moveTo>
                  <a:cubicBezTo>
                    <a:pt x="12" y="49"/>
                    <a:pt x="12" y="45"/>
                    <a:pt x="12" y="39"/>
                  </a:cubicBezTo>
                  <a:cubicBezTo>
                    <a:pt x="22" y="39"/>
                    <a:pt x="109" y="39"/>
                    <a:pt x="109" y="39"/>
                  </a:cubicBezTo>
                  <a:cubicBezTo>
                    <a:pt x="109" y="39"/>
                    <a:pt x="109" y="27"/>
                    <a:pt x="109" y="21"/>
                  </a:cubicBezTo>
                  <a:cubicBezTo>
                    <a:pt x="119" y="27"/>
                    <a:pt x="143" y="41"/>
                    <a:pt x="153" y="47"/>
                  </a:cubicBezTo>
                  <a:cubicBezTo>
                    <a:pt x="143" y="53"/>
                    <a:pt x="119" y="67"/>
                    <a:pt x="109" y="73"/>
                  </a:cubicBezTo>
                  <a:cubicBezTo>
                    <a:pt x="109" y="67"/>
                    <a:pt x="109" y="55"/>
                    <a:pt x="109" y="55"/>
                  </a:cubicBezTo>
                  <a:cubicBezTo>
                    <a:pt x="109" y="55"/>
                    <a:pt x="22" y="55"/>
                    <a:pt x="12" y="5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5"/>
            <p:cNvSpPr>
              <a:spLocks noEditPoints="1"/>
            </p:cNvSpPr>
            <p:nvPr/>
          </p:nvSpPr>
          <p:spPr bwMode="auto">
            <a:xfrm>
              <a:off x="1189722" y="4788799"/>
              <a:ext cx="689028" cy="365068"/>
            </a:xfrm>
            <a:custGeom>
              <a:avLst/>
              <a:gdLst>
                <a:gd name="T0" fmla="*/ 91 w 202"/>
                <a:gd name="T1" fmla="*/ 75 h 107"/>
                <a:gd name="T2" fmla="*/ 202 w 202"/>
                <a:gd name="T3" fmla="*/ 75 h 107"/>
                <a:gd name="T4" fmla="*/ 202 w 202"/>
                <a:gd name="T5" fmla="*/ 31 h 107"/>
                <a:gd name="T6" fmla="*/ 91 w 202"/>
                <a:gd name="T7" fmla="*/ 31 h 107"/>
                <a:gd name="T8" fmla="*/ 91 w 202"/>
                <a:gd name="T9" fmla="*/ 0 h 107"/>
                <a:gd name="T10" fmla="*/ 0 w 202"/>
                <a:gd name="T11" fmla="*/ 53 h 107"/>
                <a:gd name="T12" fmla="*/ 91 w 202"/>
                <a:gd name="T13" fmla="*/ 107 h 107"/>
                <a:gd name="T14" fmla="*/ 91 w 202"/>
                <a:gd name="T15" fmla="*/ 75 h 107"/>
                <a:gd name="T16" fmla="*/ 78 w 202"/>
                <a:gd name="T17" fmla="*/ 62 h 107"/>
                <a:gd name="T18" fmla="*/ 78 w 202"/>
                <a:gd name="T19" fmla="*/ 83 h 107"/>
                <a:gd name="T20" fmla="*/ 27 w 202"/>
                <a:gd name="T21" fmla="*/ 53 h 107"/>
                <a:gd name="T22" fmla="*/ 78 w 202"/>
                <a:gd name="T23" fmla="*/ 23 h 107"/>
                <a:gd name="T24" fmla="*/ 78 w 202"/>
                <a:gd name="T25" fmla="*/ 45 h 107"/>
                <a:gd name="T26" fmla="*/ 188 w 202"/>
                <a:gd name="T27" fmla="*/ 45 h 107"/>
                <a:gd name="T28" fmla="*/ 188 w 202"/>
                <a:gd name="T29" fmla="*/ 62 h 107"/>
                <a:gd name="T30" fmla="*/ 78 w 202"/>
                <a:gd name="T31" fmla="*/ 6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2" h="107">
                  <a:moveTo>
                    <a:pt x="91" y="75"/>
                  </a:moveTo>
                  <a:cubicBezTo>
                    <a:pt x="103" y="75"/>
                    <a:pt x="202" y="75"/>
                    <a:pt x="202" y="75"/>
                  </a:cubicBezTo>
                  <a:cubicBezTo>
                    <a:pt x="202" y="31"/>
                    <a:pt x="202" y="31"/>
                    <a:pt x="202" y="31"/>
                  </a:cubicBezTo>
                  <a:cubicBezTo>
                    <a:pt x="202" y="31"/>
                    <a:pt x="103" y="31"/>
                    <a:pt x="91" y="31"/>
                  </a:cubicBezTo>
                  <a:cubicBezTo>
                    <a:pt x="91" y="24"/>
                    <a:pt x="91" y="0"/>
                    <a:pt x="91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91" y="107"/>
                    <a:pt x="91" y="107"/>
                    <a:pt x="91" y="107"/>
                  </a:cubicBezTo>
                  <a:cubicBezTo>
                    <a:pt x="91" y="107"/>
                    <a:pt x="91" y="83"/>
                    <a:pt x="91" y="75"/>
                  </a:cubicBezTo>
                  <a:close/>
                  <a:moveTo>
                    <a:pt x="78" y="62"/>
                  </a:moveTo>
                  <a:cubicBezTo>
                    <a:pt x="78" y="62"/>
                    <a:pt x="78" y="76"/>
                    <a:pt x="78" y="83"/>
                  </a:cubicBezTo>
                  <a:cubicBezTo>
                    <a:pt x="65" y="76"/>
                    <a:pt x="39" y="60"/>
                    <a:pt x="27" y="53"/>
                  </a:cubicBezTo>
                  <a:cubicBezTo>
                    <a:pt x="39" y="46"/>
                    <a:pt x="65" y="31"/>
                    <a:pt x="78" y="23"/>
                  </a:cubicBezTo>
                  <a:cubicBezTo>
                    <a:pt x="78" y="30"/>
                    <a:pt x="78" y="45"/>
                    <a:pt x="78" y="45"/>
                  </a:cubicBezTo>
                  <a:cubicBezTo>
                    <a:pt x="78" y="45"/>
                    <a:pt x="177" y="45"/>
                    <a:pt x="188" y="45"/>
                  </a:cubicBezTo>
                  <a:cubicBezTo>
                    <a:pt x="188" y="50"/>
                    <a:pt x="188" y="56"/>
                    <a:pt x="188" y="62"/>
                  </a:cubicBezTo>
                  <a:cubicBezTo>
                    <a:pt x="177" y="62"/>
                    <a:pt x="78" y="62"/>
                    <a:pt x="78" y="6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6"/>
            <p:cNvSpPr>
              <a:spLocks noEditPoints="1"/>
            </p:cNvSpPr>
            <p:nvPr/>
          </p:nvSpPr>
          <p:spPr bwMode="auto">
            <a:xfrm>
              <a:off x="3345493" y="4178079"/>
              <a:ext cx="436612" cy="436716"/>
            </a:xfrm>
            <a:custGeom>
              <a:avLst/>
              <a:gdLst>
                <a:gd name="T0" fmla="*/ 0 w 128"/>
                <a:gd name="T1" fmla="*/ 64 h 128"/>
                <a:gd name="T2" fmla="*/ 128 w 128"/>
                <a:gd name="T3" fmla="*/ 64 h 128"/>
                <a:gd name="T4" fmla="*/ 8 w 128"/>
                <a:gd name="T5" fmla="*/ 68 h 128"/>
                <a:gd name="T6" fmla="*/ 30 w 128"/>
                <a:gd name="T7" fmla="*/ 87 h 128"/>
                <a:gd name="T8" fmla="*/ 8 w 128"/>
                <a:gd name="T9" fmla="*/ 68 h 128"/>
                <a:gd name="T10" fmla="*/ 68 w 128"/>
                <a:gd name="T11" fmla="*/ 9 h 128"/>
                <a:gd name="T12" fmla="*/ 68 w 128"/>
                <a:gd name="T13" fmla="*/ 32 h 128"/>
                <a:gd name="T14" fmla="*/ 92 w 128"/>
                <a:gd name="T15" fmla="*/ 60 h 128"/>
                <a:gd name="T16" fmla="*/ 68 w 128"/>
                <a:gd name="T17" fmla="*/ 40 h 128"/>
                <a:gd name="T18" fmla="*/ 60 w 128"/>
                <a:gd name="T19" fmla="*/ 9 h 128"/>
                <a:gd name="T20" fmla="*/ 41 w 128"/>
                <a:gd name="T21" fmla="*/ 32 h 128"/>
                <a:gd name="T22" fmla="*/ 60 w 128"/>
                <a:gd name="T23" fmla="*/ 40 h 128"/>
                <a:gd name="T24" fmla="*/ 36 w 128"/>
                <a:gd name="T25" fmla="*/ 60 h 128"/>
                <a:gd name="T26" fmla="*/ 60 w 128"/>
                <a:gd name="T27" fmla="*/ 40 h 128"/>
                <a:gd name="T28" fmla="*/ 8 w 128"/>
                <a:gd name="T29" fmla="*/ 60 h 128"/>
                <a:gd name="T30" fmla="*/ 31 w 128"/>
                <a:gd name="T31" fmla="*/ 40 h 128"/>
                <a:gd name="T32" fmla="*/ 36 w 128"/>
                <a:gd name="T33" fmla="*/ 68 h 128"/>
                <a:gd name="T34" fmla="*/ 60 w 128"/>
                <a:gd name="T35" fmla="*/ 87 h 128"/>
                <a:gd name="T36" fmla="*/ 36 w 128"/>
                <a:gd name="T37" fmla="*/ 68 h 128"/>
                <a:gd name="T38" fmla="*/ 60 w 128"/>
                <a:gd name="T39" fmla="*/ 119 h 128"/>
                <a:gd name="T40" fmla="*/ 60 w 128"/>
                <a:gd name="T41" fmla="*/ 95 h 128"/>
                <a:gd name="T42" fmla="*/ 68 w 128"/>
                <a:gd name="T43" fmla="*/ 95 h 128"/>
                <a:gd name="T44" fmla="*/ 68 w 128"/>
                <a:gd name="T45" fmla="*/ 119 h 128"/>
                <a:gd name="T46" fmla="*/ 68 w 128"/>
                <a:gd name="T47" fmla="*/ 68 h 128"/>
                <a:gd name="T48" fmla="*/ 89 w 128"/>
                <a:gd name="T49" fmla="*/ 87 h 128"/>
                <a:gd name="T50" fmla="*/ 99 w 128"/>
                <a:gd name="T51" fmla="*/ 68 h 128"/>
                <a:gd name="T52" fmla="*/ 115 w 128"/>
                <a:gd name="T53" fmla="*/ 87 h 128"/>
                <a:gd name="T54" fmla="*/ 99 w 128"/>
                <a:gd name="T55" fmla="*/ 68 h 128"/>
                <a:gd name="T56" fmla="*/ 97 w 128"/>
                <a:gd name="T57" fmla="*/ 40 h 128"/>
                <a:gd name="T58" fmla="*/ 120 w 128"/>
                <a:gd name="T59" fmla="*/ 60 h 128"/>
                <a:gd name="T60" fmla="*/ 110 w 128"/>
                <a:gd name="T61" fmla="*/ 32 h 128"/>
                <a:gd name="T62" fmla="*/ 85 w 128"/>
                <a:gd name="T63" fmla="*/ 12 h 128"/>
                <a:gd name="T64" fmla="*/ 43 w 128"/>
                <a:gd name="T65" fmla="*/ 12 h 128"/>
                <a:gd name="T66" fmla="*/ 18 w 128"/>
                <a:gd name="T67" fmla="*/ 32 h 128"/>
                <a:gd name="T68" fmla="*/ 17 w 128"/>
                <a:gd name="T69" fmla="*/ 95 h 128"/>
                <a:gd name="T70" fmla="*/ 43 w 128"/>
                <a:gd name="T71" fmla="*/ 116 h 128"/>
                <a:gd name="T72" fmla="*/ 85 w 128"/>
                <a:gd name="T73" fmla="*/ 116 h 128"/>
                <a:gd name="T74" fmla="*/ 110 w 128"/>
                <a:gd name="T75" fmla="*/ 9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cubicBezTo>
                    <a:pt x="29" y="0"/>
                    <a:pt x="0" y="29"/>
                    <a:pt x="0" y="64"/>
                  </a:cubicBezTo>
                  <a:cubicBezTo>
                    <a:pt x="0" y="99"/>
                    <a:pt x="29" y="128"/>
                    <a:pt x="64" y="128"/>
                  </a:cubicBezTo>
                  <a:cubicBezTo>
                    <a:pt x="99" y="128"/>
                    <a:pt x="128" y="99"/>
                    <a:pt x="128" y="64"/>
                  </a:cubicBezTo>
                  <a:cubicBezTo>
                    <a:pt x="128" y="29"/>
                    <a:pt x="99" y="0"/>
                    <a:pt x="64" y="0"/>
                  </a:cubicBezTo>
                  <a:close/>
                  <a:moveTo>
                    <a:pt x="8" y="68"/>
                  </a:moveTo>
                  <a:cubicBezTo>
                    <a:pt x="28" y="68"/>
                    <a:pt x="28" y="68"/>
                    <a:pt x="28" y="68"/>
                  </a:cubicBezTo>
                  <a:cubicBezTo>
                    <a:pt x="28" y="75"/>
                    <a:pt x="29" y="81"/>
                    <a:pt x="30" y="87"/>
                  </a:cubicBezTo>
                  <a:cubicBezTo>
                    <a:pt x="13" y="87"/>
                    <a:pt x="13" y="87"/>
                    <a:pt x="13" y="87"/>
                  </a:cubicBezTo>
                  <a:cubicBezTo>
                    <a:pt x="10" y="81"/>
                    <a:pt x="9" y="75"/>
                    <a:pt x="8" y="68"/>
                  </a:cubicBezTo>
                  <a:close/>
                  <a:moveTo>
                    <a:pt x="68" y="32"/>
                  </a:moveTo>
                  <a:cubicBezTo>
                    <a:pt x="68" y="9"/>
                    <a:pt x="68" y="9"/>
                    <a:pt x="68" y="9"/>
                  </a:cubicBezTo>
                  <a:cubicBezTo>
                    <a:pt x="75" y="11"/>
                    <a:pt x="82" y="20"/>
                    <a:pt x="86" y="32"/>
                  </a:cubicBezTo>
                  <a:lnTo>
                    <a:pt x="68" y="32"/>
                  </a:lnTo>
                  <a:close/>
                  <a:moveTo>
                    <a:pt x="89" y="40"/>
                  </a:moveTo>
                  <a:cubicBezTo>
                    <a:pt x="90" y="46"/>
                    <a:pt x="91" y="53"/>
                    <a:pt x="92" y="60"/>
                  </a:cubicBezTo>
                  <a:cubicBezTo>
                    <a:pt x="68" y="60"/>
                    <a:pt x="68" y="60"/>
                    <a:pt x="68" y="60"/>
                  </a:cubicBezTo>
                  <a:cubicBezTo>
                    <a:pt x="68" y="40"/>
                    <a:pt x="68" y="40"/>
                    <a:pt x="68" y="40"/>
                  </a:cubicBezTo>
                  <a:lnTo>
                    <a:pt x="89" y="40"/>
                  </a:lnTo>
                  <a:close/>
                  <a:moveTo>
                    <a:pt x="60" y="9"/>
                  </a:moveTo>
                  <a:cubicBezTo>
                    <a:pt x="60" y="32"/>
                    <a:pt x="60" y="32"/>
                    <a:pt x="60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6" y="20"/>
                    <a:pt x="52" y="11"/>
                    <a:pt x="60" y="9"/>
                  </a:cubicBezTo>
                  <a:close/>
                  <a:moveTo>
                    <a:pt x="60" y="40"/>
                  </a:moveTo>
                  <a:cubicBezTo>
                    <a:pt x="60" y="60"/>
                    <a:pt x="60" y="60"/>
                    <a:pt x="60" y="6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6" y="53"/>
                    <a:pt x="37" y="46"/>
                    <a:pt x="39" y="40"/>
                  </a:cubicBezTo>
                  <a:lnTo>
                    <a:pt x="60" y="40"/>
                  </a:lnTo>
                  <a:close/>
                  <a:moveTo>
                    <a:pt x="28" y="60"/>
                  </a:moveTo>
                  <a:cubicBezTo>
                    <a:pt x="8" y="60"/>
                    <a:pt x="8" y="60"/>
                    <a:pt x="8" y="60"/>
                  </a:cubicBezTo>
                  <a:cubicBezTo>
                    <a:pt x="9" y="53"/>
                    <a:pt x="10" y="46"/>
                    <a:pt x="13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29" y="46"/>
                    <a:pt x="28" y="53"/>
                    <a:pt x="28" y="60"/>
                  </a:cubicBezTo>
                  <a:close/>
                  <a:moveTo>
                    <a:pt x="36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87"/>
                    <a:pt x="60" y="87"/>
                    <a:pt x="60" y="87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37" y="81"/>
                    <a:pt x="36" y="75"/>
                    <a:pt x="36" y="68"/>
                  </a:cubicBezTo>
                  <a:close/>
                  <a:moveTo>
                    <a:pt x="60" y="95"/>
                  </a:moveTo>
                  <a:cubicBezTo>
                    <a:pt x="60" y="119"/>
                    <a:pt x="60" y="119"/>
                    <a:pt x="60" y="119"/>
                  </a:cubicBezTo>
                  <a:cubicBezTo>
                    <a:pt x="52" y="117"/>
                    <a:pt x="45" y="108"/>
                    <a:pt x="41" y="95"/>
                  </a:cubicBezTo>
                  <a:lnTo>
                    <a:pt x="60" y="95"/>
                  </a:lnTo>
                  <a:close/>
                  <a:moveTo>
                    <a:pt x="68" y="119"/>
                  </a:moveTo>
                  <a:cubicBezTo>
                    <a:pt x="68" y="95"/>
                    <a:pt x="68" y="95"/>
                    <a:pt x="68" y="95"/>
                  </a:cubicBezTo>
                  <a:cubicBezTo>
                    <a:pt x="87" y="95"/>
                    <a:pt x="87" y="95"/>
                    <a:pt x="87" y="95"/>
                  </a:cubicBezTo>
                  <a:cubicBezTo>
                    <a:pt x="82" y="108"/>
                    <a:pt x="76" y="117"/>
                    <a:pt x="68" y="119"/>
                  </a:cubicBezTo>
                  <a:close/>
                  <a:moveTo>
                    <a:pt x="68" y="87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92" y="68"/>
                    <a:pt x="92" y="68"/>
                    <a:pt x="92" y="68"/>
                  </a:cubicBezTo>
                  <a:cubicBezTo>
                    <a:pt x="91" y="75"/>
                    <a:pt x="90" y="81"/>
                    <a:pt x="89" y="87"/>
                  </a:cubicBezTo>
                  <a:lnTo>
                    <a:pt x="68" y="87"/>
                  </a:lnTo>
                  <a:close/>
                  <a:moveTo>
                    <a:pt x="99" y="68"/>
                  </a:moveTo>
                  <a:cubicBezTo>
                    <a:pt x="120" y="68"/>
                    <a:pt x="120" y="68"/>
                    <a:pt x="120" y="68"/>
                  </a:cubicBezTo>
                  <a:cubicBezTo>
                    <a:pt x="119" y="75"/>
                    <a:pt x="117" y="81"/>
                    <a:pt x="115" y="87"/>
                  </a:cubicBezTo>
                  <a:cubicBezTo>
                    <a:pt x="97" y="87"/>
                    <a:pt x="97" y="87"/>
                    <a:pt x="97" y="87"/>
                  </a:cubicBezTo>
                  <a:cubicBezTo>
                    <a:pt x="98" y="81"/>
                    <a:pt x="99" y="75"/>
                    <a:pt x="99" y="68"/>
                  </a:cubicBezTo>
                  <a:close/>
                  <a:moveTo>
                    <a:pt x="99" y="60"/>
                  </a:moveTo>
                  <a:cubicBezTo>
                    <a:pt x="99" y="53"/>
                    <a:pt x="98" y="46"/>
                    <a:pt x="97" y="40"/>
                  </a:cubicBezTo>
                  <a:cubicBezTo>
                    <a:pt x="114" y="40"/>
                    <a:pt x="114" y="40"/>
                    <a:pt x="114" y="40"/>
                  </a:cubicBezTo>
                  <a:cubicBezTo>
                    <a:pt x="117" y="46"/>
                    <a:pt x="119" y="53"/>
                    <a:pt x="120" y="60"/>
                  </a:cubicBezTo>
                  <a:lnTo>
                    <a:pt x="99" y="60"/>
                  </a:lnTo>
                  <a:close/>
                  <a:moveTo>
                    <a:pt x="110" y="32"/>
                  </a:moveTo>
                  <a:cubicBezTo>
                    <a:pt x="95" y="32"/>
                    <a:pt x="95" y="32"/>
                    <a:pt x="95" y="32"/>
                  </a:cubicBezTo>
                  <a:cubicBezTo>
                    <a:pt x="92" y="24"/>
                    <a:pt x="89" y="17"/>
                    <a:pt x="85" y="12"/>
                  </a:cubicBezTo>
                  <a:cubicBezTo>
                    <a:pt x="95" y="16"/>
                    <a:pt x="103" y="23"/>
                    <a:pt x="110" y="32"/>
                  </a:cubicBezTo>
                  <a:close/>
                  <a:moveTo>
                    <a:pt x="43" y="12"/>
                  </a:moveTo>
                  <a:cubicBezTo>
                    <a:pt x="39" y="17"/>
                    <a:pt x="35" y="24"/>
                    <a:pt x="33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24" y="23"/>
                    <a:pt x="33" y="16"/>
                    <a:pt x="43" y="12"/>
                  </a:cubicBezTo>
                  <a:close/>
                  <a:moveTo>
                    <a:pt x="17" y="95"/>
                  </a:moveTo>
                  <a:cubicBezTo>
                    <a:pt x="32" y="95"/>
                    <a:pt x="32" y="95"/>
                    <a:pt x="32" y="95"/>
                  </a:cubicBezTo>
                  <a:cubicBezTo>
                    <a:pt x="35" y="103"/>
                    <a:pt x="39" y="110"/>
                    <a:pt x="43" y="116"/>
                  </a:cubicBezTo>
                  <a:cubicBezTo>
                    <a:pt x="32" y="112"/>
                    <a:pt x="23" y="104"/>
                    <a:pt x="17" y="95"/>
                  </a:cubicBezTo>
                  <a:close/>
                  <a:moveTo>
                    <a:pt x="85" y="116"/>
                  </a:moveTo>
                  <a:cubicBezTo>
                    <a:pt x="89" y="110"/>
                    <a:pt x="93" y="103"/>
                    <a:pt x="95" y="95"/>
                  </a:cubicBezTo>
                  <a:cubicBezTo>
                    <a:pt x="110" y="95"/>
                    <a:pt x="110" y="95"/>
                    <a:pt x="110" y="95"/>
                  </a:cubicBezTo>
                  <a:cubicBezTo>
                    <a:pt x="104" y="104"/>
                    <a:pt x="95" y="112"/>
                    <a:pt x="85" y="11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1"/>
            <p:cNvSpPr>
              <a:spLocks noEditPoints="1"/>
            </p:cNvSpPr>
            <p:nvPr userDrawn="1"/>
          </p:nvSpPr>
          <p:spPr bwMode="auto">
            <a:xfrm>
              <a:off x="469994" y="3837588"/>
              <a:ext cx="1006832" cy="871150"/>
            </a:xfrm>
            <a:custGeom>
              <a:avLst/>
              <a:gdLst>
                <a:gd name="T0" fmla="*/ 777751 w 1039126"/>
                <a:gd name="T1" fmla="*/ 0 h 898876"/>
                <a:gd name="T2" fmla="*/ 261375 w 1039126"/>
                <a:gd name="T3" fmla="*/ 0 h 898876"/>
                <a:gd name="T4" fmla="*/ 0 w 1039126"/>
                <a:gd name="T5" fmla="*/ 449438 h 898876"/>
                <a:gd name="T6" fmla="*/ 261375 w 1039126"/>
                <a:gd name="T7" fmla="*/ 898876 h 898876"/>
                <a:gd name="T8" fmla="*/ 777751 w 1039126"/>
                <a:gd name="T9" fmla="*/ 898876 h 898876"/>
                <a:gd name="T10" fmla="*/ 1039126 w 1039126"/>
                <a:gd name="T11" fmla="*/ 449438 h 898876"/>
                <a:gd name="T12" fmla="*/ 777751 w 1039126"/>
                <a:gd name="T13" fmla="*/ 0 h 898876"/>
                <a:gd name="T14" fmla="*/ 688501 w 1039126"/>
                <a:gd name="T15" fmla="*/ 742688 h 898876"/>
                <a:gd name="T16" fmla="*/ 350625 w 1039126"/>
                <a:gd name="T17" fmla="*/ 742688 h 898876"/>
                <a:gd name="T18" fmla="*/ 181687 w 1039126"/>
                <a:gd name="T19" fmla="*/ 449438 h 898876"/>
                <a:gd name="T20" fmla="*/ 350625 w 1039126"/>
                <a:gd name="T21" fmla="*/ 156188 h 898876"/>
                <a:gd name="T22" fmla="*/ 688501 w 1039126"/>
                <a:gd name="T23" fmla="*/ 156188 h 898876"/>
                <a:gd name="T24" fmla="*/ 857439 w 1039126"/>
                <a:gd name="T25" fmla="*/ 449438 h 898876"/>
                <a:gd name="T26" fmla="*/ 688501 w 1039126"/>
                <a:gd name="T27" fmla="*/ 742688 h 898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39126" h="898876">
                  <a:moveTo>
                    <a:pt x="777751" y="0"/>
                  </a:moveTo>
                  <a:lnTo>
                    <a:pt x="261375" y="0"/>
                  </a:lnTo>
                  <a:lnTo>
                    <a:pt x="0" y="449438"/>
                  </a:lnTo>
                  <a:lnTo>
                    <a:pt x="261375" y="898876"/>
                  </a:lnTo>
                  <a:lnTo>
                    <a:pt x="777751" y="898876"/>
                  </a:lnTo>
                  <a:lnTo>
                    <a:pt x="1039126" y="449438"/>
                  </a:lnTo>
                  <a:lnTo>
                    <a:pt x="777751" y="0"/>
                  </a:lnTo>
                  <a:close/>
                  <a:moveTo>
                    <a:pt x="688501" y="742688"/>
                  </a:moveTo>
                  <a:lnTo>
                    <a:pt x="350625" y="742688"/>
                  </a:lnTo>
                  <a:lnTo>
                    <a:pt x="181687" y="449438"/>
                  </a:lnTo>
                  <a:lnTo>
                    <a:pt x="350625" y="156188"/>
                  </a:lnTo>
                  <a:lnTo>
                    <a:pt x="688501" y="156188"/>
                  </a:lnTo>
                  <a:lnTo>
                    <a:pt x="857439" y="449438"/>
                  </a:lnTo>
                  <a:lnTo>
                    <a:pt x="688501" y="74268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Tex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1" y="2209800"/>
            <a:ext cx="7689583" cy="35052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5257800" cy="105156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3600">
                <a:solidFill>
                  <a:srgbClr val="51BFE1"/>
                </a:solidFill>
              </a:defRPr>
            </a:lvl1pPr>
          </a:lstStyle>
          <a:p>
            <a:r>
              <a:rPr lang="en-US" dirty="0"/>
              <a:t>Content Page </a:t>
            </a:r>
            <a:br>
              <a:rPr lang="en-US" dirty="0"/>
            </a:br>
            <a:r>
              <a:rPr lang="en-US" dirty="0"/>
              <a:t>with Text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457200" y="1510553"/>
            <a:ext cx="5257800" cy="475488"/>
          </a:xfrm>
        </p:spPr>
        <p:txBody>
          <a:bodyPr>
            <a:normAutofit/>
          </a:bodyPr>
          <a:lstStyle>
            <a:lvl1pPr marL="0" indent="0" algn="l"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content page with text</a:t>
            </a:r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533400" y="5930573"/>
            <a:ext cx="81534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 flipV="1">
            <a:off x="6380156" y="5930573"/>
            <a:ext cx="304800" cy="55539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3945" y="6041255"/>
            <a:ext cx="1752600" cy="4969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5257800" cy="1047926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3600">
                <a:solidFill>
                  <a:srgbClr val="51BFE1"/>
                </a:solidFill>
              </a:defRPr>
            </a:lvl1pPr>
          </a:lstStyle>
          <a:p>
            <a:r>
              <a:rPr lang="en-US" dirty="0"/>
              <a:t>Content Page </a:t>
            </a:r>
            <a:br>
              <a:rPr lang="en-US" dirty="0"/>
            </a:br>
            <a:r>
              <a:rPr lang="en-US" dirty="0"/>
              <a:t>with Text and Photo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209800"/>
            <a:ext cx="4267200" cy="350520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2pPr>
              <a:buFontTx/>
              <a:buNone/>
              <a:defRPr sz="2400">
                <a:solidFill>
                  <a:schemeClr val="bg1"/>
                </a:solidFill>
              </a:defRPr>
            </a:lvl2pPr>
            <a:lvl3pPr>
              <a:buFontTx/>
              <a:buNone/>
              <a:defRPr sz="2000">
                <a:solidFill>
                  <a:schemeClr val="bg1"/>
                </a:solidFill>
              </a:defRPr>
            </a:lvl3pPr>
            <a:lvl4pPr>
              <a:buFontTx/>
              <a:buNone/>
              <a:defRPr sz="1800">
                <a:solidFill>
                  <a:schemeClr val="bg1"/>
                </a:solidFill>
              </a:defRPr>
            </a:lvl4pPr>
            <a:lvl5pPr>
              <a:buFontTx/>
              <a:buNone/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0"/>
          </p:nvPr>
        </p:nvSpPr>
        <p:spPr>
          <a:xfrm>
            <a:off x="5334000" y="2209800"/>
            <a:ext cx="3176478" cy="35052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457200" y="1505126"/>
            <a:ext cx="5259765" cy="476074"/>
          </a:xfrm>
        </p:spPr>
        <p:txBody>
          <a:bodyPr>
            <a:normAutofit/>
          </a:bodyPr>
          <a:lstStyle>
            <a:lvl1pPr marL="0" indent="0" algn="l"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content page with text and photo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33400" y="5930573"/>
            <a:ext cx="81534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flipV="1">
            <a:off x="6380156" y="5930573"/>
            <a:ext cx="304800" cy="55539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3945" y="6041255"/>
            <a:ext cx="1752600" cy="49697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533400" y="5930573"/>
            <a:ext cx="81534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 flipV="1">
            <a:off x="6380156" y="5930573"/>
            <a:ext cx="304800" cy="55539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828800"/>
            <a:ext cx="76962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5257800" cy="10603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Content Page </a:t>
            </a:r>
            <a:br>
              <a:rPr lang="en-US" dirty="0"/>
            </a:br>
            <a:r>
              <a:rPr lang="en-US" dirty="0"/>
              <a:t>with Text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3945" y="6041255"/>
            <a:ext cx="1752600" cy="49697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baseline="0">
          <a:solidFill>
            <a:srgbClr val="51BFE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51BFE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51BFE1"/>
        </a:buClr>
        <a:buFont typeface="Arial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51BFE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51BFE1"/>
        </a:buClr>
        <a:buFont typeface="Arial" pitchFamily="34" charset="0"/>
        <a:buChar char="–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51BFE1"/>
        </a:buClr>
        <a:buFont typeface="Arial" pitchFamily="34" charset="0"/>
        <a:buChar char="»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tiff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E443892-B3A8-9B45-B066-17B1894B13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000" y="685800"/>
            <a:ext cx="5486400" cy="5181600"/>
          </a:xfrm>
          <a:prstGeom prst="rect">
            <a:avLst/>
          </a:prstGeom>
        </p:spPr>
      </p:pic>
      <p:sp>
        <p:nvSpPr>
          <p:cNvPr id="6" name="Title 15">
            <a:extLst>
              <a:ext uri="{FF2B5EF4-FFF2-40B4-BE49-F238E27FC236}">
                <a16:creationId xmlns:a16="http://schemas.microsoft.com/office/drawing/2014/main" xmlns="" id="{0AFF725F-024D-5A41-B556-E76E78A94449}"/>
              </a:ext>
            </a:extLst>
          </p:cNvPr>
          <p:cNvSpPr txBox="1">
            <a:spLocks/>
          </p:cNvSpPr>
          <p:nvPr/>
        </p:nvSpPr>
        <p:spPr>
          <a:xfrm>
            <a:off x="5867400" y="2590800"/>
            <a:ext cx="3395582" cy="19036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solidFill>
                  <a:srgbClr val="51BFE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>
                <a:solidFill>
                  <a:srgbClr val="239FC7"/>
                </a:solidFill>
              </a:rPr>
              <a:t>Around the World in 60 Minutes</a:t>
            </a:r>
          </a:p>
        </p:txBody>
      </p:sp>
    </p:spTree>
    <p:extLst>
      <p:ext uri="{BB962C8B-B14F-4D97-AF65-F5344CB8AC3E}">
        <p14:creationId xmlns:p14="http://schemas.microsoft.com/office/powerpoint/2010/main" val="2316398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8A4797E-7807-7F41-B2A2-D0D5B36377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86200" y="0"/>
            <a:ext cx="5277854" cy="310983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Tour Guides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1"/>
          </p:nvPr>
        </p:nvSpPr>
        <p:spPr>
          <a:xfrm>
            <a:off x="3657600" y="4038600"/>
            <a:ext cx="2895600" cy="1385047"/>
          </a:xfrm>
        </p:spPr>
        <p:txBody>
          <a:bodyPr>
            <a:normAutofit/>
          </a:bodyPr>
          <a:lstStyle/>
          <a:p>
            <a:r>
              <a:rPr lang="en-US" sz="1600" b="1" dirty="0"/>
              <a:t>Brett </a:t>
            </a:r>
            <a:r>
              <a:rPr lang="en-US" sz="1600" b="1" dirty="0" err="1"/>
              <a:t>Sipes</a:t>
            </a:r>
            <a:endParaRPr lang="en-US" sz="1600" b="1" dirty="0"/>
          </a:p>
          <a:p>
            <a:r>
              <a:rPr lang="en-US" sz="1400" dirty="0"/>
              <a:t>GTN</a:t>
            </a:r>
          </a:p>
          <a:p>
            <a:r>
              <a:rPr lang="en-US" sz="1400" dirty="0"/>
              <a:t>Managing Director, GTN Pacific</a:t>
            </a:r>
          </a:p>
          <a:p>
            <a:r>
              <a:rPr lang="en-US" sz="1400" dirty="0"/>
              <a:t>San Diego, CA</a:t>
            </a:r>
          </a:p>
          <a:p>
            <a:r>
              <a:rPr lang="en-US" sz="1400" dirty="0"/>
              <a:t>	</a:t>
            </a:r>
          </a:p>
        </p:txBody>
      </p:sp>
      <p:sp>
        <p:nvSpPr>
          <p:cNvPr id="11" name="Subtitle 3">
            <a:extLst>
              <a:ext uri="{FF2B5EF4-FFF2-40B4-BE49-F238E27FC236}">
                <a16:creationId xmlns:a16="http://schemas.microsoft.com/office/drawing/2014/main" xmlns="" id="{5C2F9DA7-897A-324D-BB67-E57EA00D8DD0}"/>
              </a:ext>
            </a:extLst>
          </p:cNvPr>
          <p:cNvSpPr txBox="1">
            <a:spLocks/>
          </p:cNvSpPr>
          <p:nvPr/>
        </p:nvSpPr>
        <p:spPr>
          <a:xfrm>
            <a:off x="6629400" y="4038600"/>
            <a:ext cx="2362200" cy="15374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51BFE1"/>
              </a:buClr>
              <a:buFont typeface="Arial" pitchFamily="34" charset="0"/>
              <a:buNone/>
              <a:defRPr sz="200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51BFE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51BFE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51BFE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rgbClr val="51BFE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600" b="1" dirty="0" err="1"/>
              <a:t>Vini</a:t>
            </a:r>
            <a:r>
              <a:rPr lang="en-US" sz="1600" b="1" dirty="0"/>
              <a:t> </a:t>
            </a:r>
            <a:r>
              <a:rPr lang="en-US" sz="1600" b="1" dirty="0" err="1"/>
              <a:t>Valverde</a:t>
            </a:r>
            <a:endParaRPr lang="en-US" sz="1600" b="1" dirty="0"/>
          </a:p>
          <a:p>
            <a:pPr fontAlgn="auto">
              <a:spcAft>
                <a:spcPts val="0"/>
              </a:spcAft>
            </a:pPr>
            <a:r>
              <a:rPr lang="en-US" sz="1400" dirty="0"/>
              <a:t>Trimble, </a:t>
            </a:r>
            <a:r>
              <a:rPr lang="en-US" sz="1400" dirty="0" err="1"/>
              <a:t>Inc</a:t>
            </a:r>
            <a:endParaRPr lang="en-US" sz="1400" dirty="0"/>
          </a:p>
          <a:p>
            <a:pPr fontAlgn="auto">
              <a:spcAft>
                <a:spcPts val="0"/>
              </a:spcAft>
            </a:pPr>
            <a:r>
              <a:rPr lang="en-US" sz="1400" dirty="0"/>
              <a:t>Global Mobility Manager</a:t>
            </a:r>
          </a:p>
          <a:p>
            <a:pPr fontAlgn="auto">
              <a:spcAft>
                <a:spcPts val="0"/>
              </a:spcAft>
            </a:pPr>
            <a:r>
              <a:rPr lang="en-US" sz="1400" dirty="0"/>
              <a:t>Westminster, CO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05BB98E-36D1-884A-A6F8-AC2D979F48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410"/>
          <a:stretch/>
        </p:blipFill>
        <p:spPr>
          <a:xfrm>
            <a:off x="304800" y="5431668"/>
            <a:ext cx="1290918" cy="1341124"/>
          </a:xfrm>
          <a:prstGeom prst="rect">
            <a:avLst/>
          </a:prstGeom>
        </p:spPr>
      </p:pic>
      <p:sp>
        <p:nvSpPr>
          <p:cNvPr id="5" name="Subtitle 3">
            <a:extLst>
              <a:ext uri="{FF2B5EF4-FFF2-40B4-BE49-F238E27FC236}">
                <a16:creationId xmlns:a16="http://schemas.microsoft.com/office/drawing/2014/main" xmlns="" id="{8403D8BC-A479-1F4F-AE7A-3778CCC6DBBA}"/>
              </a:ext>
            </a:extLst>
          </p:cNvPr>
          <p:cNvSpPr txBox="1">
            <a:spLocks/>
          </p:cNvSpPr>
          <p:nvPr/>
        </p:nvSpPr>
        <p:spPr>
          <a:xfrm>
            <a:off x="685800" y="4038600"/>
            <a:ext cx="3276600" cy="1994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51BFE1"/>
              </a:buClr>
              <a:buFont typeface="Arial" pitchFamily="34" charset="0"/>
              <a:buNone/>
              <a:defRPr sz="200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51BFE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51BFE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51BFE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rgbClr val="51BFE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600" b="1" dirty="0"/>
              <a:t>Paul </a:t>
            </a:r>
            <a:r>
              <a:rPr lang="en-US" sz="1600" b="1" dirty="0" err="1"/>
              <a:t>Onitsuka</a:t>
            </a:r>
            <a:endParaRPr lang="en-US" sz="1600" b="1" dirty="0"/>
          </a:p>
          <a:p>
            <a:pPr fontAlgn="auto">
              <a:spcAft>
                <a:spcPts val="0"/>
              </a:spcAft>
            </a:pPr>
            <a:r>
              <a:rPr lang="en-US" sz="1400" dirty="0"/>
              <a:t>Flex </a:t>
            </a:r>
          </a:p>
          <a:p>
            <a:pPr fontAlgn="auto">
              <a:spcAft>
                <a:spcPts val="0"/>
              </a:spcAft>
            </a:pPr>
            <a:r>
              <a:rPr lang="en-US" sz="1400" dirty="0"/>
              <a:t>Vice President, Global Mobility</a:t>
            </a:r>
          </a:p>
          <a:p>
            <a:pPr fontAlgn="auto">
              <a:spcAft>
                <a:spcPts val="0"/>
              </a:spcAft>
            </a:pPr>
            <a:r>
              <a:rPr lang="en-US" sz="1400" dirty="0"/>
              <a:t>San Jose, CA</a:t>
            </a:r>
          </a:p>
          <a:p>
            <a:pPr fontAlgn="auto">
              <a:spcAft>
                <a:spcPts val="0"/>
              </a:spcAft>
            </a:pPr>
            <a:endParaRPr lang="en-US" sz="14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8C7F6B4F-0DFD-EE46-A512-A3409F909022}"/>
              </a:ext>
            </a:extLst>
          </p:cNvPr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95090" y="1935900"/>
            <a:ext cx="1600200" cy="19740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C838984-95EF-B341-81E1-8EA44E2604C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0955" y="1965960"/>
            <a:ext cx="1589690" cy="19744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E5C5253-C3F9-AA4A-81E3-9A61AF0614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9226" y="1965959"/>
            <a:ext cx="1592317" cy="197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542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788568" y="609600"/>
            <a:ext cx="4343400" cy="1047926"/>
          </a:xfrm>
        </p:spPr>
        <p:txBody>
          <a:bodyPr>
            <a:noAutofit/>
          </a:bodyPr>
          <a:lstStyle/>
          <a:p>
            <a:pPr>
              <a:lnSpc>
                <a:spcPts val="4200"/>
              </a:lnSpc>
            </a:pPr>
            <a:r>
              <a:rPr lang="en-US" dirty="0">
                <a:solidFill>
                  <a:srgbClr val="51BFE1"/>
                </a:solidFill>
              </a:rPr>
              <a:t>Travel Itinerary... </a:t>
            </a:r>
            <a:br>
              <a:rPr lang="en-US" dirty="0">
                <a:solidFill>
                  <a:srgbClr val="51BFE1"/>
                </a:solidFill>
              </a:rPr>
            </a:br>
            <a:r>
              <a:rPr lang="en-US" dirty="0">
                <a:solidFill>
                  <a:srgbClr val="51BFE1"/>
                </a:solidFill>
              </a:rPr>
              <a:t>Buckle Up!</a:t>
            </a:r>
          </a:p>
        </p:txBody>
      </p:sp>
      <p:sp>
        <p:nvSpPr>
          <p:cNvPr id="13" name="Subtitle 12"/>
          <p:cNvSpPr>
            <a:spLocks noGrp="1"/>
          </p:cNvSpPr>
          <p:nvPr>
            <p:ph type="subTitle" idx="11"/>
          </p:nvPr>
        </p:nvSpPr>
        <p:spPr>
          <a:xfrm>
            <a:off x="4800600" y="2057400"/>
            <a:ext cx="3200400" cy="382887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EMEA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LATAM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APAC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North America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906422A-0F7B-F548-9D66-E450C080ECA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94685"/>
            <a:ext cx="4044950" cy="22633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71BC16D-8375-584B-BFCD-BFCCCC797F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063"/>
            <a:ext cx="4040939" cy="26822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26A2E7C-439D-864B-BB54-C15CD40DA04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504" y="3063096"/>
            <a:ext cx="3317956" cy="10985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9D124ED-90DF-D749-8BF4-33299D48928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410"/>
          <a:stretch/>
        </p:blipFill>
        <p:spPr>
          <a:xfrm>
            <a:off x="7239000" y="1386838"/>
            <a:ext cx="1290918" cy="134112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ockLayouts Computer &amp; Information Technology TC998">
  <a:themeElements>
    <a:clrScheme name="BAMM">
      <a:dk1>
        <a:sysClr val="windowText" lastClr="000000"/>
      </a:dk1>
      <a:lt1>
        <a:sysClr val="window" lastClr="FFFFFF"/>
      </a:lt1>
      <a:dk2>
        <a:srgbClr val="3F3F42"/>
      </a:dk2>
      <a:lt2>
        <a:srgbClr val="DEDDDC"/>
      </a:lt2>
      <a:accent1>
        <a:srgbClr val="239FC7"/>
      </a:accent1>
      <a:accent2>
        <a:srgbClr val="A2C767"/>
      </a:accent2>
      <a:accent3>
        <a:srgbClr val="917A96"/>
      </a:accent3>
      <a:accent4>
        <a:srgbClr val="C99121"/>
      </a:accent4>
      <a:accent5>
        <a:srgbClr val="BDC921"/>
      </a:accent5>
      <a:accent6>
        <a:srgbClr val="21ADC9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1227</TotalTime>
  <Words>51</Words>
  <Application>Microsoft Office PowerPoint</Application>
  <PresentationFormat>On-screen Show (4:3)</PresentationFormat>
  <Paragraphs>20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StockLayouts Computer &amp; Information Technology TC998</vt:lpstr>
      <vt:lpstr>PowerPoint Presentation</vt:lpstr>
      <vt:lpstr>Tour Guides</vt:lpstr>
      <vt:lpstr>Travel Itinerary...  Buckle Up!</vt:lpstr>
    </vt:vector>
  </TitlesOfParts>
  <Company>StockLayouts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StockLayouts</dc:creator>
  <cp:lastModifiedBy>Brian Potts</cp:lastModifiedBy>
  <cp:revision>186</cp:revision>
  <dcterms:created xsi:type="dcterms:W3CDTF">2010-07-09T22:21:36Z</dcterms:created>
  <dcterms:modified xsi:type="dcterms:W3CDTF">2018-02-14T01:25:26Z</dcterms:modified>
</cp:coreProperties>
</file>